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65" r:id="rId3"/>
    <p:sldId id="364" r:id="rId4"/>
    <p:sldId id="349" r:id="rId5"/>
    <p:sldId id="373" r:id="rId6"/>
    <p:sldId id="351" r:id="rId7"/>
    <p:sldId id="358" r:id="rId8"/>
    <p:sldId id="353" r:id="rId9"/>
    <p:sldId id="374" r:id="rId10"/>
    <p:sldId id="357" r:id="rId12"/>
    <p:sldId id="347" r:id="rId13"/>
    <p:sldId id="348" r:id="rId14"/>
  </p:sldIdLst>
  <p:sldSz cx="14400530" cy="7559675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E00C0C"/>
    <a:srgbClr val="D13C1C"/>
    <a:srgbClr val="2D382C"/>
    <a:srgbClr val="3F4D3D"/>
    <a:srgbClr val="6C8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80" d="100"/>
          <a:sy n="80" d="100"/>
        </p:scale>
        <p:origin x="182" y="67"/>
      </p:cViewPr>
      <p:guideLst>
        <p:guide orient="horz" pos="2381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90538" y="1143000"/>
            <a:ext cx="5876925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5A20ED-8815-4516-AAF4-4B486A6E2A88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000" y="1237251"/>
            <a:ext cx="10800000" cy="263200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000" y="3970751"/>
            <a:ext cx="10800000" cy="1825249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20315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2250" indent="0" algn="ctr">
              <a:buNone/>
              <a:defRPr sz="1765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305000" y="402500"/>
            <a:ext cx="3105000" cy="6406751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90000" y="402500"/>
            <a:ext cx="9135000" cy="6406751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500" y="1884751"/>
            <a:ext cx="12420000" cy="3144749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500" y="5059251"/>
            <a:ext cx="12420000" cy="1653749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225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90000" y="2012500"/>
            <a:ext cx="6120000" cy="479675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290000" y="2012500"/>
            <a:ext cx="6120000" cy="479675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876" y="402500"/>
            <a:ext cx="12420000" cy="1461251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91876" y="1853251"/>
            <a:ext cx="6091875" cy="90824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20315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2250" indent="0">
              <a:buNone/>
              <a:defRPr sz="1765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91876" y="2761500"/>
            <a:ext cx="6091875" cy="406175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290000" y="1853251"/>
            <a:ext cx="6121876" cy="90824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20315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2250" indent="0">
              <a:buNone/>
              <a:defRPr sz="1765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290000" y="2761500"/>
            <a:ext cx="6121876" cy="406175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876" y="504000"/>
            <a:ext cx="4644375" cy="1764000"/>
          </a:xfrm>
        </p:spPr>
        <p:txBody>
          <a:bodyPr anchor="b"/>
          <a:lstStyle>
            <a:lvl1pPr>
              <a:defRPr sz="353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1876" y="1088500"/>
            <a:ext cx="7290000" cy="5372500"/>
          </a:xfrm>
        </p:spPr>
        <p:txBody>
          <a:bodyPr/>
          <a:lstStyle>
            <a:lvl1pPr>
              <a:defRPr sz="3530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1876" y="2268000"/>
            <a:ext cx="4644375" cy="4201751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20315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2250" indent="0">
              <a:buNone/>
              <a:defRPr sz="1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876" y="504000"/>
            <a:ext cx="4644375" cy="1764000"/>
          </a:xfrm>
        </p:spPr>
        <p:txBody>
          <a:bodyPr anchor="b"/>
          <a:lstStyle>
            <a:lvl1pPr>
              <a:defRPr sz="353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1876" y="1088500"/>
            <a:ext cx="7290000" cy="53725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530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20315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2250" indent="0">
              <a:buNone/>
              <a:defRPr sz="2205"/>
            </a:lvl9pPr>
          </a:lstStyle>
          <a:p>
            <a:pPr marL="0" marR="0" lvl="0" indent="0" algn="l" defTabSz="1007745" rtl="0" eaLnBrk="0" fontAlgn="base" latinLnBrk="0" hangingPunct="0">
              <a:lnSpc>
                <a:spcPct val="90000"/>
              </a:lnSpc>
              <a:spcBef>
                <a:spcPct val="22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53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1876" y="2268000"/>
            <a:ext cx="4644375" cy="4201751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20315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2250" indent="0">
              <a:buNone/>
              <a:defRPr sz="1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990600" y="403225"/>
            <a:ext cx="12419013" cy="1460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990600" y="2012950"/>
            <a:ext cx="12419013" cy="47958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  <a:p>
            <a:pPr lvl="2"/>
            <a:r>
              <a:rPr lang="en-US" altLang="en-US" dirty="0"/>
              <a:t>第三级</a:t>
            </a:r>
            <a:endParaRPr lang="en-US" altLang="en-US" dirty="0"/>
          </a:p>
          <a:p>
            <a:pPr lvl="3"/>
            <a:r>
              <a:rPr lang="en-US" altLang="en-US" dirty="0"/>
              <a:t>第四级</a:t>
            </a:r>
            <a:endParaRPr lang="en-US" altLang="en-US" dirty="0"/>
          </a:p>
          <a:p>
            <a:pPr lvl="4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90600" y="7007225"/>
            <a:ext cx="3240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325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770438" y="7007225"/>
            <a:ext cx="48593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325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169525" y="7007225"/>
            <a:ext cx="3240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defRPr sz="1325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BF2D63-144C-437C-8C2B-252878BDB197}" type="slidenum">
              <a:rPr kumimoji="0" lang="zh-CN" altLang="en-US" sz="1325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325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10077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77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10077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10077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100774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100774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100774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100774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100774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52730" indent="-252730" algn="l" defTabSz="1007745" rtl="0" eaLnBrk="0" fontAlgn="base" hangingPunct="0">
        <a:lnSpc>
          <a:spcPct val="90000"/>
        </a:lnSpc>
        <a:spcBef>
          <a:spcPct val="221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774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475" indent="-252730" algn="l" defTabSz="100774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730" algn="l" defTabSz="100774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855" indent="-252730" algn="l" defTabSz="100774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15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25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场景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0795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  <a:sym typeface="+mn-ea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户 外 电 源</a:t>
            </a:r>
            <a:endParaRPr 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场景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-8255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欧 规 插 座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场景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370" y="66675"/>
            <a:ext cx="12800094" cy="72000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405620" y="5937885"/>
            <a:ext cx="2802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chemeClr val="bg1">
                    <a:lumMod val="65000"/>
                  </a:schemeClr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chemeClr val="bg1">
                  <a:lumMod val="65000"/>
                </a:schemeClr>
              </a:solidFill>
              <a:latin typeface="Arial Black" panose="020B0A04020102020204" charset="0"/>
            </a:endParaRPr>
          </a:p>
          <a:p>
            <a:pPr algn="r"/>
            <a:r>
              <a:rPr lang="en-US" altLang="zh-CN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SIZE:L340*W178*H230 MM</a:t>
            </a:r>
            <a:endParaRPr lang="en-US" altLang="zh-CN" sz="16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场景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太 阳 能 充 电</a:t>
            </a:r>
            <a:endParaRPr lang="zh-CN" altLang="zh-CN" sz="2000" b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场景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8255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户 外 用 电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场景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8255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户 外 用 电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场景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" y="-8255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户 外 用 电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场景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8255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汽 车 救 援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场景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20320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家 庭 应 急</a:t>
            </a:r>
            <a:endParaRPr lang="zh-CN" altLang="zh-CN" sz="2000" b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场景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0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 规 插 座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场景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0160"/>
            <a:ext cx="14398374" cy="7560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00" y="-28575"/>
            <a:ext cx="1250950" cy="75882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180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42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60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2783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602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20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23870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56305" algn="l" defTabSz="8636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63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1">
              <a:ln>
                <a:noFill/>
              </a:ln>
              <a:solidFill>
                <a:srgbClr val="FDA5B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3" y="247650"/>
            <a:ext cx="898525" cy="21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1236325" y="247650"/>
            <a:ext cx="280289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altLang="zh-CN" sz="3200">
                <a:solidFill>
                  <a:srgbClr val="D13C1C"/>
                </a:solidFill>
                <a:latin typeface="Arial Black" panose="020B0A04020102020204" charset="0"/>
              </a:rPr>
              <a:t>S600-S1000</a:t>
            </a:r>
            <a:endParaRPr lang="en-US" altLang="zh-CN" sz="3200">
              <a:solidFill>
                <a:srgbClr val="D13C1C"/>
              </a:solidFill>
              <a:latin typeface="Arial Black" panose="020B0A04020102020204" charset="0"/>
            </a:endParaRPr>
          </a:p>
          <a:p>
            <a:pPr algn="r"/>
            <a:r>
              <a:rPr lang="zh-CN" sz="2000" b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日 规 插 座</a:t>
            </a:r>
            <a:endParaRPr lang="zh-CN" sz="2000" b="1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WPS 演示</Application>
  <PresentationFormat>自定义</PresentationFormat>
  <Paragraphs>33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宋体</vt:lpstr>
      <vt:lpstr>Wingdings</vt:lpstr>
      <vt:lpstr>Calibri</vt:lpstr>
      <vt:lpstr>Calibri Light</vt:lpstr>
      <vt:lpstr>Arial Black</vt:lpstr>
      <vt:lpstr>微软雅黑</vt:lpstr>
      <vt:lpstr>Arial Unicode MS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SP</dc:creator>
  <cp:lastModifiedBy>PS</cp:lastModifiedBy>
  <cp:revision>303</cp:revision>
  <dcterms:created xsi:type="dcterms:W3CDTF">2015-05-05T08:02:00Z</dcterms:created>
  <dcterms:modified xsi:type="dcterms:W3CDTF">2021-11-11T07:17:40Z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